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usscouts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89F-7371-4B42-BFB8-D0EFFEA981D8}" type="datetimeFigureOut">
              <a:rPr lang="en-US" smtClean="0"/>
              <a:t>7/22/2007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D2DD-010F-4AD8-9B61-81F9CE798D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89F-7371-4B42-BFB8-D0EFFEA981D8}" type="datetimeFigureOut">
              <a:rPr lang="en-US" smtClean="0"/>
              <a:t>7/22/2007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D2DD-010F-4AD8-9B61-81F9CE798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89F-7371-4B42-BFB8-D0EFFEA981D8}" type="datetimeFigureOut">
              <a:rPr lang="en-US" smtClean="0"/>
              <a:t>7/22/2007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D2DD-010F-4AD8-9B61-81F9CE798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08660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89F-7371-4B42-BFB8-D0EFFEA981D8}" type="datetimeFigureOut">
              <a:rPr lang="en-US" smtClean="0"/>
              <a:t>7/22/2007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D2DD-010F-4AD8-9B61-81F9CE798D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SSSP.gif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76200"/>
            <a:ext cx="1295400" cy="1302479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1500000">
              <a:rot lat="21204080" lon="20043596" rev="270135"/>
            </a:camera>
            <a:lightRig rig="threePt" dir="t">
              <a:rot lat="0" lon="0" rev="0"/>
            </a:lightRig>
          </a:scene3d>
          <a:sp3d extrusionH="38100" prstMaterial="dkEdge">
            <a:bevelT w="260350" h="50800" prst="softRound"/>
            <a:bevelB prst="softRound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89F-7371-4B42-BFB8-D0EFFEA981D8}" type="datetimeFigureOut">
              <a:rPr lang="en-US" smtClean="0"/>
              <a:t>7/22/2007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D2DD-010F-4AD8-9B61-81F9CE798D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89F-7371-4B42-BFB8-D0EFFEA981D8}" type="datetimeFigureOut">
              <a:rPr lang="en-US" smtClean="0"/>
              <a:t>7/22/2007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D2DD-010F-4AD8-9B61-81F9CE798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89F-7371-4B42-BFB8-D0EFFEA981D8}" type="datetimeFigureOut">
              <a:rPr lang="en-US" smtClean="0"/>
              <a:t>7/22/2007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D2DD-010F-4AD8-9B61-81F9CE798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89F-7371-4B42-BFB8-D0EFFEA981D8}" type="datetimeFigureOut">
              <a:rPr lang="en-US" smtClean="0"/>
              <a:t>7/22/2007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D2DD-010F-4AD8-9B61-81F9CE798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89F-7371-4B42-BFB8-D0EFFEA981D8}" type="datetimeFigureOut">
              <a:rPr lang="en-US" smtClean="0"/>
              <a:t>7/22/2007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D2DD-010F-4AD8-9B61-81F9CE798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89F-7371-4B42-BFB8-D0EFFEA981D8}" type="datetimeFigureOut">
              <a:rPr lang="en-US" smtClean="0"/>
              <a:t>7/22/2007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D2DD-010F-4AD8-9B61-81F9CE798D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A53189F-7371-4B42-BFB8-D0EFFEA981D8}" type="datetimeFigureOut">
              <a:rPr lang="en-US" smtClean="0"/>
              <a:t>7/22/2007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2AED2DD-010F-4AD8-9B61-81F9CE798D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A53189F-7371-4B42-BFB8-D0EFFEA981D8}" type="datetimeFigureOut">
              <a:rPr lang="en-US" smtClean="0"/>
              <a:t>7/22/2007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2AED2DD-010F-4AD8-9B61-81F9CE798D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sscouts.org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SSP.gi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143000"/>
            <a:ext cx="2438400" cy="2375109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1500000">
              <a:rot lat="21204080" lon="20043596" rev="270135"/>
            </a:camera>
            <a:lightRig rig="threePt" dir="t">
              <a:rot lat="0" lon="0" rev="0"/>
            </a:lightRig>
          </a:scene3d>
          <a:sp3d extrusionH="38100" prstMaterial="dkEdge">
            <a:bevelT w="260350" h="50800" prst="softRound"/>
            <a:bevelB prst="softRound"/>
          </a:sp3d>
        </p:spPr>
      </p:pic>
      <p:sp>
        <p:nvSpPr>
          <p:cNvPr id="8" name="TextBox 7"/>
          <p:cNvSpPr txBox="1"/>
          <p:nvPr/>
        </p:nvSpPr>
        <p:spPr>
          <a:xfrm>
            <a:off x="304800" y="5181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cap="rnd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solidFill>
                  <a:schemeClr val="bg1"/>
                </a:solidFill>
              </a:rPr>
              <a:t>PLEASE VISIT THE </a:t>
            </a:r>
          </a:p>
          <a:p>
            <a:pPr algn="ctr"/>
            <a:r>
              <a:rPr lang="en-US" sz="3200" b="1" dirty="0" smtClean="0">
                <a:ln cap="rnd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solidFill>
                  <a:schemeClr val="bg1"/>
                </a:solidFill>
              </a:rPr>
              <a:t>U.S. SCOUTING SERVICE PROJECT WEBSITES Starting Point -- http://usscouts.org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Program Information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91066"/>
            <a:ext cx="8229600" cy="439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Out How To Do Things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610600" cy="525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Earn A Patch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380" y="1905000"/>
            <a:ext cx="8977420" cy="43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Monthly Cub Scouting Ideas – </a:t>
            </a:r>
            <a:r>
              <a:rPr lang="en-US" sz="2400" b="1" dirty="0" err="1" smtClean="0">
                <a:solidFill>
                  <a:srgbClr val="C00000"/>
                </a:solidFill>
              </a:rPr>
              <a:t>Baloo’s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Bugle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Ask Andy – Scouting Advice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Monthly Knots or Knot Cartoon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Over a dozen E-mail Discussion Lists 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Online Forum 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Program </a:t>
            </a:r>
            <a:r>
              <a:rPr lang="en-US" sz="2400" b="1" dirty="0" smtClean="0">
                <a:solidFill>
                  <a:srgbClr val="C00000"/>
                </a:solidFill>
              </a:rPr>
              <a:t>Ideas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Scouting News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Songs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Stories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Skits &amp; Cheers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Camp Menus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Hundreds of Topics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752600"/>
            <a:ext cx="4114800" cy="4625609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342900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2200" b="1" dirty="0" smtClean="0">
                <a:solidFill>
                  <a:srgbClr val="006600"/>
                </a:solidFill>
              </a:rPr>
              <a:t>Advancement Info</a:t>
            </a:r>
            <a:endParaRPr lang="en-US" sz="2200" dirty="0" smtClean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2200" b="1" dirty="0" smtClean="0">
                <a:solidFill>
                  <a:srgbClr val="006600"/>
                </a:solidFill>
              </a:rPr>
              <a:t>Merit Badge Info</a:t>
            </a:r>
            <a:endParaRPr lang="en-US" sz="2200" dirty="0" smtClean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2200" b="1" dirty="0" smtClean="0">
                <a:solidFill>
                  <a:srgbClr val="006600"/>
                </a:solidFill>
              </a:rPr>
              <a:t>Scout Site Search</a:t>
            </a:r>
            <a:endParaRPr lang="en-US" sz="2200" dirty="0" smtClean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2200" b="1" dirty="0" smtClean="0">
                <a:solidFill>
                  <a:srgbClr val="006600"/>
                </a:solidFill>
              </a:rPr>
              <a:t>Scout Camp Database</a:t>
            </a:r>
            <a:endParaRPr lang="en-US" sz="2200" dirty="0" smtClean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2200" b="1" dirty="0" smtClean="0">
                <a:solidFill>
                  <a:srgbClr val="006600"/>
                </a:solidFill>
              </a:rPr>
              <a:t>Commissioner &amp; Roundtable Aids</a:t>
            </a:r>
            <a:endParaRPr lang="en-US" sz="2200" dirty="0" smtClean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2200" b="1" dirty="0" smtClean="0">
                <a:solidFill>
                  <a:srgbClr val="006600"/>
                </a:solidFill>
              </a:rPr>
              <a:t>Scouting Activities Database</a:t>
            </a:r>
            <a:endParaRPr lang="en-US" sz="2200" dirty="0" smtClean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2200" b="1" dirty="0" smtClean="0">
                <a:solidFill>
                  <a:srgbClr val="006600"/>
                </a:solidFill>
              </a:rPr>
              <a:t>Scout Clipart – thousands of images</a:t>
            </a:r>
            <a:endParaRPr lang="en-US" sz="2200" dirty="0" smtClean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2200" b="1" dirty="0" smtClean="0">
                <a:solidFill>
                  <a:srgbClr val="006600"/>
                </a:solidFill>
              </a:rPr>
              <a:t>Links to thousands of Scouting sites</a:t>
            </a:r>
            <a:endParaRPr lang="en-US" sz="2200" dirty="0" smtClean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2200" b="1" dirty="0" smtClean="0">
                <a:solidFill>
                  <a:srgbClr val="006600"/>
                </a:solidFill>
              </a:rPr>
              <a:t>Trading Post</a:t>
            </a:r>
            <a:endParaRPr lang="en-US" sz="2200" dirty="0" smtClean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2400" b="1" dirty="0" smtClean="0">
                <a:solidFill>
                  <a:srgbClr val="006600"/>
                </a:solidFill>
              </a:rPr>
              <a:t>… and much more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USSCOUTS.ORG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" y="1676400"/>
            <a:ext cx="91011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Scout Website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41" y="1676400"/>
            <a:ext cx="905519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Scout Camp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92" y="2209800"/>
            <a:ext cx="901456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 Program Helps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94925"/>
            <a:ext cx="7162800" cy="529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Advice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093" y="1828800"/>
            <a:ext cx="8963499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 Some Humor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67099" y="1774825"/>
            <a:ext cx="5409801" cy="4625975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About Advancement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2351914"/>
            <a:ext cx="8950427" cy="351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cout">
    <a:dk1>
      <a:sysClr val="windowText" lastClr="000000"/>
    </a:dk1>
    <a:lt1>
      <a:srgbClr val="E0CAA2"/>
    </a:lt1>
    <a:dk2>
      <a:srgbClr val="A17B35"/>
    </a:dk2>
    <a:lt2>
      <a:srgbClr val="D0AF72"/>
    </a:lt2>
    <a:accent1>
      <a:srgbClr val="555A3C"/>
    </a:accent1>
    <a:accent2>
      <a:srgbClr val="F7EFDE"/>
    </a:accent2>
    <a:accent3>
      <a:srgbClr val="808759"/>
    </a:accent3>
    <a:accent4>
      <a:srgbClr val="D8B25C"/>
    </a:accent4>
    <a:accent5>
      <a:srgbClr val="006600"/>
    </a:accent5>
    <a:accent6>
      <a:srgbClr val="C00000"/>
    </a:accent6>
    <a:hlink>
      <a:srgbClr val="FFFFFF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107</TotalTime>
  <Words>124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Slide 1</vt:lpstr>
      <vt:lpstr>Features</vt:lpstr>
      <vt:lpstr>USSCOUTS.ORG</vt:lpstr>
      <vt:lpstr>Find A Scout Website</vt:lpstr>
      <vt:lpstr>Find A Scout Camp</vt:lpstr>
      <vt:lpstr>Cub Program Helps</vt:lpstr>
      <vt:lpstr>Get Advice</vt:lpstr>
      <vt:lpstr>Enjoy Some Humor</vt:lpstr>
      <vt:lpstr>Learn About Advancement</vt:lpstr>
      <vt:lpstr>Find Program Information</vt:lpstr>
      <vt:lpstr>Find Out How To Do Things</vt:lpstr>
      <vt:lpstr>Even Earn A Patch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VISIT THE U.S. SCOUTING SERVICE PROJECT WEBSITE!</dc:title>
  <dc:creator>Michael F. Bowman</dc:creator>
  <cp:lastModifiedBy>Michael F. Bowman</cp:lastModifiedBy>
  <cp:revision>11</cp:revision>
  <dcterms:created xsi:type="dcterms:W3CDTF">2007-07-22T18:12:18Z</dcterms:created>
  <dcterms:modified xsi:type="dcterms:W3CDTF">2007-07-22T19:59:20Z</dcterms:modified>
</cp:coreProperties>
</file>